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9" r:id="rId4"/>
    <p:sldId id="265" r:id="rId5"/>
    <p:sldId id="260" r:id="rId6"/>
    <p:sldId id="261" r:id="rId7"/>
    <p:sldId id="264" r:id="rId8"/>
    <p:sldId id="262" r:id="rId9"/>
    <p:sldId id="263" r:id="rId10"/>
    <p:sldId id="258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3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8E06F4-82B7-43B5-B176-29438045B040}" v="234" dt="2023-02-09T05:21:16.784"/>
    <p1510:client id="{7F044733-F907-4F01-A081-D841FDBE80FE}" v="164" dt="2023-02-09T07:40:00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4" d="100"/>
          <a:sy n="74" d="100"/>
        </p:scale>
        <p:origin x="1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A6A1D9-A4C2-44FB-9846-206222F36CE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3C6179-050D-4DE9-960D-546A34F795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 the services are isolated running on the single host.</a:t>
          </a:r>
        </a:p>
      </dgm:t>
    </dgm:pt>
    <dgm:pt modelId="{B0C24ACA-5843-45D2-B6EE-25CF4CFC97C0}" type="parTrans" cxnId="{F0101CBD-B784-4ED4-A903-296EEA670B10}">
      <dgm:prSet/>
      <dgm:spPr/>
      <dgm:t>
        <a:bodyPr/>
        <a:lstStyle/>
        <a:p>
          <a:endParaRPr lang="en-US"/>
        </a:p>
      </dgm:t>
    </dgm:pt>
    <dgm:pt modelId="{C7E20258-7FD8-4650-8840-61CAFBE3AD01}" type="sibTrans" cxnId="{F0101CBD-B784-4ED4-A903-296EEA670B10}">
      <dgm:prSet/>
      <dgm:spPr/>
      <dgm:t>
        <a:bodyPr/>
        <a:lstStyle/>
        <a:p>
          <a:endParaRPr lang="en-US"/>
        </a:p>
      </dgm:t>
    </dgm:pt>
    <dgm:pt modelId="{F8BDE916-2B5F-4A25-8B93-3DB3176C87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Containers are recreated only when their is some change.</a:t>
          </a:r>
        </a:p>
      </dgm:t>
    </dgm:pt>
    <dgm:pt modelId="{52CB1EFF-5890-494D-859F-0D71A02391F8}" type="parTrans" cxnId="{E5C40C3A-BDEA-448A-B056-887FE08CBF3E}">
      <dgm:prSet/>
      <dgm:spPr/>
      <dgm:t>
        <a:bodyPr/>
        <a:lstStyle/>
        <a:p>
          <a:endParaRPr lang="en-US"/>
        </a:p>
      </dgm:t>
    </dgm:pt>
    <dgm:pt modelId="{C6BE9B87-0579-4425-B7CD-75BE798172A5}" type="sibTrans" cxnId="{E5C40C3A-BDEA-448A-B056-887FE08CBF3E}">
      <dgm:prSet/>
      <dgm:spPr/>
      <dgm:t>
        <a:bodyPr/>
        <a:lstStyle/>
        <a:p>
          <a:endParaRPr lang="en-US"/>
        </a:p>
      </dgm:t>
    </dgm:pt>
    <dgm:pt modelId="{C71646BF-FF13-4A11-A6FA-5423E2A434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volume data is not reset when creating new containers, volumes are preserved.</a:t>
          </a:r>
        </a:p>
      </dgm:t>
    </dgm:pt>
    <dgm:pt modelId="{D7885059-1522-4C03-B85C-A410012CDEC0}" type="parTrans" cxnId="{BB591A6C-4BA4-4C27-A14E-E8268B8D98F2}">
      <dgm:prSet/>
      <dgm:spPr/>
      <dgm:t>
        <a:bodyPr/>
        <a:lstStyle/>
        <a:p>
          <a:endParaRPr lang="en-US"/>
        </a:p>
      </dgm:t>
    </dgm:pt>
    <dgm:pt modelId="{BDDDD32A-595F-457B-A7E8-074879FFB4AA}" type="sibTrans" cxnId="{BB591A6C-4BA4-4C27-A14E-E8268B8D98F2}">
      <dgm:prSet/>
      <dgm:spPr/>
      <dgm:t>
        <a:bodyPr/>
        <a:lstStyle/>
        <a:p>
          <a:endParaRPr lang="en-US"/>
        </a:p>
      </dgm:t>
    </dgm:pt>
    <dgm:pt modelId="{5CA59D56-616C-44CA-888A-DCD7DB59A3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Movement of variables and composition within environments.</a:t>
          </a:r>
        </a:p>
      </dgm:t>
    </dgm:pt>
    <dgm:pt modelId="{3CF6FA40-3D9C-46DD-B17B-1B953973DC28}" type="parTrans" cxnId="{CDBE5D5E-13F2-4EEF-9221-0B0C2BE0D827}">
      <dgm:prSet/>
      <dgm:spPr/>
      <dgm:t>
        <a:bodyPr/>
        <a:lstStyle/>
        <a:p>
          <a:endParaRPr lang="en-US"/>
        </a:p>
      </dgm:t>
    </dgm:pt>
    <dgm:pt modelId="{64810DA3-51EE-413C-982A-6CEAB1300719}" type="sibTrans" cxnId="{CDBE5D5E-13F2-4EEF-9221-0B0C2BE0D827}">
      <dgm:prSet/>
      <dgm:spPr/>
      <dgm:t>
        <a:bodyPr/>
        <a:lstStyle/>
        <a:p>
          <a:endParaRPr lang="en-US"/>
        </a:p>
      </dgm:t>
    </dgm:pt>
    <dgm:pt modelId="{2A55E2D3-49FA-4296-8138-EF43447E05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creates a virtual network for easy interaction within the environments.</a:t>
          </a:r>
        </a:p>
      </dgm:t>
    </dgm:pt>
    <dgm:pt modelId="{2BAA05CD-9F2C-4739-9B15-B76739FCDD9C}" type="parTrans" cxnId="{A6E83514-A5B5-4F70-83FF-B41295278AA9}">
      <dgm:prSet/>
      <dgm:spPr/>
      <dgm:t>
        <a:bodyPr/>
        <a:lstStyle/>
        <a:p>
          <a:endParaRPr lang="en-US"/>
        </a:p>
      </dgm:t>
    </dgm:pt>
    <dgm:pt modelId="{4FD970A7-D998-4CBE-825C-8AD7F995A82C}" type="sibTrans" cxnId="{A6E83514-A5B5-4F70-83FF-B41295278AA9}">
      <dgm:prSet/>
      <dgm:spPr/>
      <dgm:t>
        <a:bodyPr/>
        <a:lstStyle/>
        <a:p>
          <a:endParaRPr lang="en-US"/>
        </a:p>
      </dgm:t>
    </dgm:pt>
    <dgm:pt modelId="{9B6951AE-D872-4A05-9D1F-BB8E8F90E22B}" type="pres">
      <dgm:prSet presAssocID="{EFA6A1D9-A4C2-44FB-9846-206222F36CE4}" presName="root" presStyleCnt="0">
        <dgm:presLayoutVars>
          <dgm:dir/>
          <dgm:resizeHandles val="exact"/>
        </dgm:presLayoutVars>
      </dgm:prSet>
      <dgm:spPr/>
    </dgm:pt>
    <dgm:pt modelId="{9D03974E-D846-4985-8422-133366819572}" type="pres">
      <dgm:prSet presAssocID="{B23C6179-050D-4DE9-960D-546A34F795D7}" presName="compNode" presStyleCnt="0"/>
      <dgm:spPr/>
    </dgm:pt>
    <dgm:pt modelId="{4B4AC195-6F00-496C-920F-E73D06545E49}" type="pres">
      <dgm:prSet presAssocID="{B23C6179-050D-4DE9-960D-546A34F795D7}" presName="bgRect" presStyleLbl="bgShp" presStyleIdx="0" presStyleCnt="5"/>
      <dgm:spPr/>
    </dgm:pt>
    <dgm:pt modelId="{FFB7D8B0-FF3F-483A-A460-0A9765DDD765}" type="pres">
      <dgm:prSet presAssocID="{B23C6179-050D-4DE9-960D-546A34F795D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D2115D6D-BDF7-4DC2-8B5E-2617ABF4219E}" type="pres">
      <dgm:prSet presAssocID="{B23C6179-050D-4DE9-960D-546A34F795D7}" presName="spaceRect" presStyleCnt="0"/>
      <dgm:spPr/>
    </dgm:pt>
    <dgm:pt modelId="{F38D1C0C-0885-48CF-85EB-37D114BE1EF9}" type="pres">
      <dgm:prSet presAssocID="{B23C6179-050D-4DE9-960D-546A34F795D7}" presName="parTx" presStyleLbl="revTx" presStyleIdx="0" presStyleCnt="5">
        <dgm:presLayoutVars>
          <dgm:chMax val="0"/>
          <dgm:chPref val="0"/>
        </dgm:presLayoutVars>
      </dgm:prSet>
      <dgm:spPr/>
    </dgm:pt>
    <dgm:pt modelId="{AE248ACC-607F-4BFA-89C3-0D4EB112BEED}" type="pres">
      <dgm:prSet presAssocID="{C7E20258-7FD8-4650-8840-61CAFBE3AD01}" presName="sibTrans" presStyleCnt="0"/>
      <dgm:spPr/>
    </dgm:pt>
    <dgm:pt modelId="{17DBABAB-4404-48BE-9C90-679047D7CD12}" type="pres">
      <dgm:prSet presAssocID="{F8BDE916-2B5F-4A25-8B93-3DB3176C879F}" presName="compNode" presStyleCnt="0"/>
      <dgm:spPr/>
    </dgm:pt>
    <dgm:pt modelId="{06541AC2-5C33-43D4-BE43-BC8FF95DAC8D}" type="pres">
      <dgm:prSet presAssocID="{F8BDE916-2B5F-4A25-8B93-3DB3176C879F}" presName="bgRect" presStyleLbl="bgShp" presStyleIdx="1" presStyleCnt="5"/>
      <dgm:spPr/>
    </dgm:pt>
    <dgm:pt modelId="{5BC1EF2E-8D09-4F4A-9C70-FAEFC409AC4E}" type="pres">
      <dgm:prSet presAssocID="{F8BDE916-2B5F-4A25-8B93-3DB3176C879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D1BD5CBC-0868-4F82-B939-66BDB4C070FF}" type="pres">
      <dgm:prSet presAssocID="{F8BDE916-2B5F-4A25-8B93-3DB3176C879F}" presName="spaceRect" presStyleCnt="0"/>
      <dgm:spPr/>
    </dgm:pt>
    <dgm:pt modelId="{EE3EA94F-39C0-4993-A187-002D20FD4622}" type="pres">
      <dgm:prSet presAssocID="{F8BDE916-2B5F-4A25-8B93-3DB3176C879F}" presName="parTx" presStyleLbl="revTx" presStyleIdx="1" presStyleCnt="5">
        <dgm:presLayoutVars>
          <dgm:chMax val="0"/>
          <dgm:chPref val="0"/>
        </dgm:presLayoutVars>
      </dgm:prSet>
      <dgm:spPr/>
    </dgm:pt>
    <dgm:pt modelId="{3EEA2FF3-96F2-4905-AC65-AB4F2712B012}" type="pres">
      <dgm:prSet presAssocID="{C6BE9B87-0579-4425-B7CD-75BE798172A5}" presName="sibTrans" presStyleCnt="0"/>
      <dgm:spPr/>
    </dgm:pt>
    <dgm:pt modelId="{C6E9126A-814B-494E-90BE-03AC9ACD2DA3}" type="pres">
      <dgm:prSet presAssocID="{C71646BF-FF13-4A11-A6FA-5423E2A43474}" presName="compNode" presStyleCnt="0"/>
      <dgm:spPr/>
    </dgm:pt>
    <dgm:pt modelId="{4DE6F460-92B0-4E35-A7B4-CE044D430D3D}" type="pres">
      <dgm:prSet presAssocID="{C71646BF-FF13-4A11-A6FA-5423E2A43474}" presName="bgRect" presStyleLbl="bgShp" presStyleIdx="2" presStyleCnt="5"/>
      <dgm:spPr/>
    </dgm:pt>
    <dgm:pt modelId="{268501F7-653E-4AFD-815B-369B006495F4}" type="pres">
      <dgm:prSet presAssocID="{C71646BF-FF13-4A11-A6FA-5423E2A4347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5043FED7-247A-481A-92D3-D0F114030169}" type="pres">
      <dgm:prSet presAssocID="{C71646BF-FF13-4A11-A6FA-5423E2A43474}" presName="spaceRect" presStyleCnt="0"/>
      <dgm:spPr/>
    </dgm:pt>
    <dgm:pt modelId="{E7B8D93E-B828-4D67-9878-633022A5F1A0}" type="pres">
      <dgm:prSet presAssocID="{C71646BF-FF13-4A11-A6FA-5423E2A43474}" presName="parTx" presStyleLbl="revTx" presStyleIdx="2" presStyleCnt="5">
        <dgm:presLayoutVars>
          <dgm:chMax val="0"/>
          <dgm:chPref val="0"/>
        </dgm:presLayoutVars>
      </dgm:prSet>
      <dgm:spPr/>
    </dgm:pt>
    <dgm:pt modelId="{98586FBF-3111-4865-B636-1575973E4780}" type="pres">
      <dgm:prSet presAssocID="{BDDDD32A-595F-457B-A7E8-074879FFB4AA}" presName="sibTrans" presStyleCnt="0"/>
      <dgm:spPr/>
    </dgm:pt>
    <dgm:pt modelId="{FC8C2133-3507-4D01-A135-FFA71B5733BA}" type="pres">
      <dgm:prSet presAssocID="{5CA59D56-616C-44CA-888A-DCD7DB59A3D6}" presName="compNode" presStyleCnt="0"/>
      <dgm:spPr/>
    </dgm:pt>
    <dgm:pt modelId="{83C80531-F99F-4722-A32F-06CA499BF7E9}" type="pres">
      <dgm:prSet presAssocID="{5CA59D56-616C-44CA-888A-DCD7DB59A3D6}" presName="bgRect" presStyleLbl="bgShp" presStyleIdx="3" presStyleCnt="5"/>
      <dgm:spPr/>
    </dgm:pt>
    <dgm:pt modelId="{752D2F4A-2293-4D70-87A6-52D5704BEADE}" type="pres">
      <dgm:prSet presAssocID="{5CA59D56-616C-44CA-888A-DCD7DB59A3D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E55F142A-9776-4E0D-9490-57BB2AF3CF59}" type="pres">
      <dgm:prSet presAssocID="{5CA59D56-616C-44CA-888A-DCD7DB59A3D6}" presName="spaceRect" presStyleCnt="0"/>
      <dgm:spPr/>
    </dgm:pt>
    <dgm:pt modelId="{BF3A4392-F1CE-432A-BA96-2A36A39A0201}" type="pres">
      <dgm:prSet presAssocID="{5CA59D56-616C-44CA-888A-DCD7DB59A3D6}" presName="parTx" presStyleLbl="revTx" presStyleIdx="3" presStyleCnt="5">
        <dgm:presLayoutVars>
          <dgm:chMax val="0"/>
          <dgm:chPref val="0"/>
        </dgm:presLayoutVars>
      </dgm:prSet>
      <dgm:spPr/>
    </dgm:pt>
    <dgm:pt modelId="{D659D1A3-F952-4BC6-9EDA-32028DE3BB85}" type="pres">
      <dgm:prSet presAssocID="{64810DA3-51EE-413C-982A-6CEAB1300719}" presName="sibTrans" presStyleCnt="0"/>
      <dgm:spPr/>
    </dgm:pt>
    <dgm:pt modelId="{31E326CC-1D5D-459C-BFB5-C858CA313A28}" type="pres">
      <dgm:prSet presAssocID="{2A55E2D3-49FA-4296-8138-EF43447E05AC}" presName="compNode" presStyleCnt="0"/>
      <dgm:spPr/>
    </dgm:pt>
    <dgm:pt modelId="{DD4A0E78-1C56-4046-B99B-5E90ED6ED8AC}" type="pres">
      <dgm:prSet presAssocID="{2A55E2D3-49FA-4296-8138-EF43447E05AC}" presName="bgRect" presStyleLbl="bgShp" presStyleIdx="4" presStyleCnt="5"/>
      <dgm:spPr/>
    </dgm:pt>
    <dgm:pt modelId="{04AE2798-C27A-4B9C-B5A0-3EED0A3F841F}" type="pres">
      <dgm:prSet presAssocID="{2A55E2D3-49FA-4296-8138-EF43447E05A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83E6EBCB-01CE-40B2-B88B-0913333A0029}" type="pres">
      <dgm:prSet presAssocID="{2A55E2D3-49FA-4296-8138-EF43447E05AC}" presName="spaceRect" presStyleCnt="0"/>
      <dgm:spPr/>
    </dgm:pt>
    <dgm:pt modelId="{051283AF-07BC-4579-B8AF-39B6CF401E75}" type="pres">
      <dgm:prSet presAssocID="{2A55E2D3-49FA-4296-8138-EF43447E05A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6E83514-A5B5-4F70-83FF-B41295278AA9}" srcId="{EFA6A1D9-A4C2-44FB-9846-206222F36CE4}" destId="{2A55E2D3-49FA-4296-8138-EF43447E05AC}" srcOrd="4" destOrd="0" parTransId="{2BAA05CD-9F2C-4739-9B15-B76739FCDD9C}" sibTransId="{4FD970A7-D998-4CBE-825C-8AD7F995A82C}"/>
    <dgm:cxn modelId="{FD4D992B-CA80-4B9E-B781-EE340388E123}" type="presOf" srcId="{B23C6179-050D-4DE9-960D-546A34F795D7}" destId="{F38D1C0C-0885-48CF-85EB-37D114BE1EF9}" srcOrd="0" destOrd="0" presId="urn:microsoft.com/office/officeart/2018/2/layout/IconVerticalSolidList"/>
    <dgm:cxn modelId="{E5C40C3A-BDEA-448A-B056-887FE08CBF3E}" srcId="{EFA6A1D9-A4C2-44FB-9846-206222F36CE4}" destId="{F8BDE916-2B5F-4A25-8B93-3DB3176C879F}" srcOrd="1" destOrd="0" parTransId="{52CB1EFF-5890-494D-859F-0D71A02391F8}" sibTransId="{C6BE9B87-0579-4425-B7CD-75BE798172A5}"/>
    <dgm:cxn modelId="{CDBE5D5E-13F2-4EEF-9221-0B0C2BE0D827}" srcId="{EFA6A1D9-A4C2-44FB-9846-206222F36CE4}" destId="{5CA59D56-616C-44CA-888A-DCD7DB59A3D6}" srcOrd="3" destOrd="0" parTransId="{3CF6FA40-3D9C-46DD-B17B-1B953973DC28}" sibTransId="{64810DA3-51EE-413C-982A-6CEAB1300719}"/>
    <dgm:cxn modelId="{BB591A6C-4BA4-4C27-A14E-E8268B8D98F2}" srcId="{EFA6A1D9-A4C2-44FB-9846-206222F36CE4}" destId="{C71646BF-FF13-4A11-A6FA-5423E2A43474}" srcOrd="2" destOrd="0" parTransId="{D7885059-1522-4C03-B85C-A410012CDEC0}" sibTransId="{BDDDD32A-595F-457B-A7E8-074879FFB4AA}"/>
    <dgm:cxn modelId="{62154587-E591-4273-ADB0-E9699C9265B0}" type="presOf" srcId="{EFA6A1D9-A4C2-44FB-9846-206222F36CE4}" destId="{9B6951AE-D872-4A05-9D1F-BB8E8F90E22B}" srcOrd="0" destOrd="0" presId="urn:microsoft.com/office/officeart/2018/2/layout/IconVerticalSolidList"/>
    <dgm:cxn modelId="{83E2358F-2F30-4AA2-ABB5-CF85F174458C}" type="presOf" srcId="{C71646BF-FF13-4A11-A6FA-5423E2A43474}" destId="{E7B8D93E-B828-4D67-9878-633022A5F1A0}" srcOrd="0" destOrd="0" presId="urn:microsoft.com/office/officeart/2018/2/layout/IconVerticalSolidList"/>
    <dgm:cxn modelId="{820177A2-00AE-4E2F-9513-A4049B75857B}" type="presOf" srcId="{5CA59D56-616C-44CA-888A-DCD7DB59A3D6}" destId="{BF3A4392-F1CE-432A-BA96-2A36A39A0201}" srcOrd="0" destOrd="0" presId="urn:microsoft.com/office/officeart/2018/2/layout/IconVerticalSolidList"/>
    <dgm:cxn modelId="{F0101CBD-B784-4ED4-A903-296EEA670B10}" srcId="{EFA6A1D9-A4C2-44FB-9846-206222F36CE4}" destId="{B23C6179-050D-4DE9-960D-546A34F795D7}" srcOrd="0" destOrd="0" parTransId="{B0C24ACA-5843-45D2-B6EE-25CF4CFC97C0}" sibTransId="{C7E20258-7FD8-4650-8840-61CAFBE3AD01}"/>
    <dgm:cxn modelId="{53013ED4-2880-47E1-B662-8782F55DD800}" type="presOf" srcId="{F8BDE916-2B5F-4A25-8B93-3DB3176C879F}" destId="{EE3EA94F-39C0-4993-A187-002D20FD4622}" srcOrd="0" destOrd="0" presId="urn:microsoft.com/office/officeart/2018/2/layout/IconVerticalSolidList"/>
    <dgm:cxn modelId="{FD7BD8E4-3FB8-4AD1-A0D3-C93BE7658A73}" type="presOf" srcId="{2A55E2D3-49FA-4296-8138-EF43447E05AC}" destId="{051283AF-07BC-4579-B8AF-39B6CF401E75}" srcOrd="0" destOrd="0" presId="urn:microsoft.com/office/officeart/2018/2/layout/IconVerticalSolidList"/>
    <dgm:cxn modelId="{40DD6587-F9DD-4C36-9D31-50F97D0979D0}" type="presParOf" srcId="{9B6951AE-D872-4A05-9D1F-BB8E8F90E22B}" destId="{9D03974E-D846-4985-8422-133366819572}" srcOrd="0" destOrd="0" presId="urn:microsoft.com/office/officeart/2018/2/layout/IconVerticalSolidList"/>
    <dgm:cxn modelId="{29B01E64-5F45-480B-9C42-E3A0F49CB34A}" type="presParOf" srcId="{9D03974E-D846-4985-8422-133366819572}" destId="{4B4AC195-6F00-496C-920F-E73D06545E49}" srcOrd="0" destOrd="0" presId="urn:microsoft.com/office/officeart/2018/2/layout/IconVerticalSolidList"/>
    <dgm:cxn modelId="{04F6AC2B-B962-4A0A-BDCB-4422FFE2B455}" type="presParOf" srcId="{9D03974E-D846-4985-8422-133366819572}" destId="{FFB7D8B0-FF3F-483A-A460-0A9765DDD765}" srcOrd="1" destOrd="0" presId="urn:microsoft.com/office/officeart/2018/2/layout/IconVerticalSolidList"/>
    <dgm:cxn modelId="{2042842E-8902-4691-B830-419495D123CA}" type="presParOf" srcId="{9D03974E-D846-4985-8422-133366819572}" destId="{D2115D6D-BDF7-4DC2-8B5E-2617ABF4219E}" srcOrd="2" destOrd="0" presId="urn:microsoft.com/office/officeart/2018/2/layout/IconVerticalSolidList"/>
    <dgm:cxn modelId="{DFC8EEF7-C340-414D-91FC-8D49DDD3BD87}" type="presParOf" srcId="{9D03974E-D846-4985-8422-133366819572}" destId="{F38D1C0C-0885-48CF-85EB-37D114BE1EF9}" srcOrd="3" destOrd="0" presId="urn:microsoft.com/office/officeart/2018/2/layout/IconVerticalSolidList"/>
    <dgm:cxn modelId="{38B65FBA-132B-4B0A-9BCA-C98C30B99A78}" type="presParOf" srcId="{9B6951AE-D872-4A05-9D1F-BB8E8F90E22B}" destId="{AE248ACC-607F-4BFA-89C3-0D4EB112BEED}" srcOrd="1" destOrd="0" presId="urn:microsoft.com/office/officeart/2018/2/layout/IconVerticalSolidList"/>
    <dgm:cxn modelId="{927D555D-3DE8-4898-B3D0-69AC47D97CEB}" type="presParOf" srcId="{9B6951AE-D872-4A05-9D1F-BB8E8F90E22B}" destId="{17DBABAB-4404-48BE-9C90-679047D7CD12}" srcOrd="2" destOrd="0" presId="urn:microsoft.com/office/officeart/2018/2/layout/IconVerticalSolidList"/>
    <dgm:cxn modelId="{42A3BF36-8D89-48D2-9D0F-B2D0B7A32B39}" type="presParOf" srcId="{17DBABAB-4404-48BE-9C90-679047D7CD12}" destId="{06541AC2-5C33-43D4-BE43-BC8FF95DAC8D}" srcOrd="0" destOrd="0" presId="urn:microsoft.com/office/officeart/2018/2/layout/IconVerticalSolidList"/>
    <dgm:cxn modelId="{96DB220F-2EE0-4871-AD8A-474C7A072885}" type="presParOf" srcId="{17DBABAB-4404-48BE-9C90-679047D7CD12}" destId="{5BC1EF2E-8D09-4F4A-9C70-FAEFC409AC4E}" srcOrd="1" destOrd="0" presId="urn:microsoft.com/office/officeart/2018/2/layout/IconVerticalSolidList"/>
    <dgm:cxn modelId="{2CCC2398-FE1A-48CF-B6A7-381DA10A61FF}" type="presParOf" srcId="{17DBABAB-4404-48BE-9C90-679047D7CD12}" destId="{D1BD5CBC-0868-4F82-B939-66BDB4C070FF}" srcOrd="2" destOrd="0" presId="urn:microsoft.com/office/officeart/2018/2/layout/IconVerticalSolidList"/>
    <dgm:cxn modelId="{B7B89E00-6012-4768-AD19-E0E92E7DCE1D}" type="presParOf" srcId="{17DBABAB-4404-48BE-9C90-679047D7CD12}" destId="{EE3EA94F-39C0-4993-A187-002D20FD4622}" srcOrd="3" destOrd="0" presId="urn:microsoft.com/office/officeart/2018/2/layout/IconVerticalSolidList"/>
    <dgm:cxn modelId="{2D4A892F-9485-4DE4-818F-44270C128392}" type="presParOf" srcId="{9B6951AE-D872-4A05-9D1F-BB8E8F90E22B}" destId="{3EEA2FF3-96F2-4905-AC65-AB4F2712B012}" srcOrd="3" destOrd="0" presId="urn:microsoft.com/office/officeart/2018/2/layout/IconVerticalSolidList"/>
    <dgm:cxn modelId="{6D8DF400-1C2C-46E8-9BB4-62A976DFC28A}" type="presParOf" srcId="{9B6951AE-D872-4A05-9D1F-BB8E8F90E22B}" destId="{C6E9126A-814B-494E-90BE-03AC9ACD2DA3}" srcOrd="4" destOrd="0" presId="urn:microsoft.com/office/officeart/2018/2/layout/IconVerticalSolidList"/>
    <dgm:cxn modelId="{87F73240-AFA3-4E81-B3E0-08EA778D9475}" type="presParOf" srcId="{C6E9126A-814B-494E-90BE-03AC9ACD2DA3}" destId="{4DE6F460-92B0-4E35-A7B4-CE044D430D3D}" srcOrd="0" destOrd="0" presId="urn:microsoft.com/office/officeart/2018/2/layout/IconVerticalSolidList"/>
    <dgm:cxn modelId="{A6FE32DE-500B-428E-809B-697324DB50B7}" type="presParOf" srcId="{C6E9126A-814B-494E-90BE-03AC9ACD2DA3}" destId="{268501F7-653E-4AFD-815B-369B006495F4}" srcOrd="1" destOrd="0" presId="urn:microsoft.com/office/officeart/2018/2/layout/IconVerticalSolidList"/>
    <dgm:cxn modelId="{DFE97038-78C2-47E6-8AEE-C1501DC3C3B5}" type="presParOf" srcId="{C6E9126A-814B-494E-90BE-03AC9ACD2DA3}" destId="{5043FED7-247A-481A-92D3-D0F114030169}" srcOrd="2" destOrd="0" presId="urn:microsoft.com/office/officeart/2018/2/layout/IconVerticalSolidList"/>
    <dgm:cxn modelId="{3B855C30-CE8F-46D3-A7F3-F681B9B3A956}" type="presParOf" srcId="{C6E9126A-814B-494E-90BE-03AC9ACD2DA3}" destId="{E7B8D93E-B828-4D67-9878-633022A5F1A0}" srcOrd="3" destOrd="0" presId="urn:microsoft.com/office/officeart/2018/2/layout/IconVerticalSolidList"/>
    <dgm:cxn modelId="{AACD65D6-2634-4511-A0A3-68E2D1153C59}" type="presParOf" srcId="{9B6951AE-D872-4A05-9D1F-BB8E8F90E22B}" destId="{98586FBF-3111-4865-B636-1575973E4780}" srcOrd="5" destOrd="0" presId="urn:microsoft.com/office/officeart/2018/2/layout/IconVerticalSolidList"/>
    <dgm:cxn modelId="{9FC5AE55-833E-4ABE-8D39-B4B8E5BC020B}" type="presParOf" srcId="{9B6951AE-D872-4A05-9D1F-BB8E8F90E22B}" destId="{FC8C2133-3507-4D01-A135-FFA71B5733BA}" srcOrd="6" destOrd="0" presId="urn:microsoft.com/office/officeart/2018/2/layout/IconVerticalSolidList"/>
    <dgm:cxn modelId="{8D048E75-DF0E-4730-9960-3946165D7154}" type="presParOf" srcId="{FC8C2133-3507-4D01-A135-FFA71B5733BA}" destId="{83C80531-F99F-4722-A32F-06CA499BF7E9}" srcOrd="0" destOrd="0" presId="urn:microsoft.com/office/officeart/2018/2/layout/IconVerticalSolidList"/>
    <dgm:cxn modelId="{D57A9E17-BA50-4EEB-AF51-5DEE97E7CC7B}" type="presParOf" srcId="{FC8C2133-3507-4D01-A135-FFA71B5733BA}" destId="{752D2F4A-2293-4D70-87A6-52D5704BEADE}" srcOrd="1" destOrd="0" presId="urn:microsoft.com/office/officeart/2018/2/layout/IconVerticalSolidList"/>
    <dgm:cxn modelId="{C7723EEC-0142-488F-AD3D-1AA2A6E17088}" type="presParOf" srcId="{FC8C2133-3507-4D01-A135-FFA71B5733BA}" destId="{E55F142A-9776-4E0D-9490-57BB2AF3CF59}" srcOrd="2" destOrd="0" presId="urn:microsoft.com/office/officeart/2018/2/layout/IconVerticalSolidList"/>
    <dgm:cxn modelId="{BF511DA5-8DEF-4FAF-B5F0-EA71A9F3D849}" type="presParOf" srcId="{FC8C2133-3507-4D01-A135-FFA71B5733BA}" destId="{BF3A4392-F1CE-432A-BA96-2A36A39A0201}" srcOrd="3" destOrd="0" presId="urn:microsoft.com/office/officeart/2018/2/layout/IconVerticalSolidList"/>
    <dgm:cxn modelId="{79F6CD20-5803-440C-AABC-AA78665BF368}" type="presParOf" srcId="{9B6951AE-D872-4A05-9D1F-BB8E8F90E22B}" destId="{D659D1A3-F952-4BC6-9EDA-32028DE3BB85}" srcOrd="7" destOrd="0" presId="urn:microsoft.com/office/officeart/2018/2/layout/IconVerticalSolidList"/>
    <dgm:cxn modelId="{CEB516CF-AC2F-4B5A-9131-2DF122BAF105}" type="presParOf" srcId="{9B6951AE-D872-4A05-9D1F-BB8E8F90E22B}" destId="{31E326CC-1D5D-459C-BFB5-C858CA313A28}" srcOrd="8" destOrd="0" presId="urn:microsoft.com/office/officeart/2018/2/layout/IconVerticalSolidList"/>
    <dgm:cxn modelId="{3F0A6079-D8F4-42B9-930F-FC2AA9AAD051}" type="presParOf" srcId="{31E326CC-1D5D-459C-BFB5-C858CA313A28}" destId="{DD4A0E78-1C56-4046-B99B-5E90ED6ED8AC}" srcOrd="0" destOrd="0" presId="urn:microsoft.com/office/officeart/2018/2/layout/IconVerticalSolidList"/>
    <dgm:cxn modelId="{77EF5FB9-5F7C-4656-A640-7E9F4ADB910C}" type="presParOf" srcId="{31E326CC-1D5D-459C-BFB5-C858CA313A28}" destId="{04AE2798-C27A-4B9C-B5A0-3EED0A3F841F}" srcOrd="1" destOrd="0" presId="urn:microsoft.com/office/officeart/2018/2/layout/IconVerticalSolidList"/>
    <dgm:cxn modelId="{FE14D9C3-13A3-4877-953E-22823379CE24}" type="presParOf" srcId="{31E326CC-1D5D-459C-BFB5-C858CA313A28}" destId="{83E6EBCB-01CE-40B2-B88B-0913333A0029}" srcOrd="2" destOrd="0" presId="urn:microsoft.com/office/officeart/2018/2/layout/IconVerticalSolidList"/>
    <dgm:cxn modelId="{0A44B801-8AA9-4618-84E8-9E24A79FB03E}" type="presParOf" srcId="{31E326CC-1D5D-459C-BFB5-C858CA313A28}" destId="{051283AF-07BC-4579-B8AF-39B6CF401E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905E67-FA8F-40C0-9D85-E3BCED825D4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386574-89F3-42F8-96E8-D541F1B2EECC}">
      <dgm:prSet/>
      <dgm:spPr/>
      <dgm:t>
        <a:bodyPr/>
        <a:lstStyle/>
        <a:p>
          <a:r>
            <a:rPr lang="en-US"/>
            <a:t>Services</a:t>
          </a:r>
        </a:p>
      </dgm:t>
    </dgm:pt>
    <dgm:pt modelId="{1BCA9E36-4B3E-42E2-BC7C-F55F5574B506}" type="parTrans" cxnId="{E1FE360B-9B4E-41C3-A689-BB4513C4A850}">
      <dgm:prSet/>
      <dgm:spPr/>
      <dgm:t>
        <a:bodyPr/>
        <a:lstStyle/>
        <a:p>
          <a:endParaRPr lang="en-US"/>
        </a:p>
      </dgm:t>
    </dgm:pt>
    <dgm:pt modelId="{D9DEB963-299D-43F8-93C5-377F4F3CCD9F}" type="sibTrans" cxnId="{E1FE360B-9B4E-41C3-A689-BB4513C4A850}">
      <dgm:prSet/>
      <dgm:spPr/>
      <dgm:t>
        <a:bodyPr/>
        <a:lstStyle/>
        <a:p>
          <a:endParaRPr lang="en-US"/>
        </a:p>
      </dgm:t>
    </dgm:pt>
    <dgm:pt modelId="{CB7712F6-E7D7-4A6E-9566-014DF06159E6}">
      <dgm:prSet/>
      <dgm:spPr/>
      <dgm:t>
        <a:bodyPr/>
        <a:lstStyle/>
        <a:p>
          <a:r>
            <a:rPr lang="en-US"/>
            <a:t>Volumes</a:t>
          </a:r>
        </a:p>
      </dgm:t>
    </dgm:pt>
    <dgm:pt modelId="{9774186D-B383-42A2-B7E6-CF0AA937C7AF}" type="parTrans" cxnId="{2793F2F0-A025-4D1D-8A48-2B1FA0932BC4}">
      <dgm:prSet/>
      <dgm:spPr/>
      <dgm:t>
        <a:bodyPr/>
        <a:lstStyle/>
        <a:p>
          <a:endParaRPr lang="en-US"/>
        </a:p>
      </dgm:t>
    </dgm:pt>
    <dgm:pt modelId="{2DBCA8D9-7934-4E1D-8196-3803FD53ACA7}" type="sibTrans" cxnId="{2793F2F0-A025-4D1D-8A48-2B1FA0932BC4}">
      <dgm:prSet/>
      <dgm:spPr/>
      <dgm:t>
        <a:bodyPr/>
        <a:lstStyle/>
        <a:p>
          <a:endParaRPr lang="en-US"/>
        </a:p>
      </dgm:t>
    </dgm:pt>
    <dgm:pt modelId="{6180FBEC-B6F3-47C8-BD7B-EDBDD97A41D8}">
      <dgm:prSet/>
      <dgm:spPr/>
      <dgm:t>
        <a:bodyPr/>
        <a:lstStyle/>
        <a:p>
          <a:r>
            <a:rPr lang="en-US"/>
            <a:t>Networking</a:t>
          </a:r>
        </a:p>
      </dgm:t>
    </dgm:pt>
    <dgm:pt modelId="{2D3AAF51-6CCB-4C86-8BDE-92D0607D5B9E}" type="parTrans" cxnId="{01A2FEB7-75CF-4E40-B6C2-B63832ED1784}">
      <dgm:prSet/>
      <dgm:spPr/>
      <dgm:t>
        <a:bodyPr/>
        <a:lstStyle/>
        <a:p>
          <a:endParaRPr lang="en-US"/>
        </a:p>
      </dgm:t>
    </dgm:pt>
    <dgm:pt modelId="{FA4F8828-8123-4E8C-95EE-4FCD9562D2C0}" type="sibTrans" cxnId="{01A2FEB7-75CF-4E40-B6C2-B63832ED1784}">
      <dgm:prSet/>
      <dgm:spPr/>
      <dgm:t>
        <a:bodyPr/>
        <a:lstStyle/>
        <a:p>
          <a:endParaRPr lang="en-US"/>
        </a:p>
      </dgm:t>
    </dgm:pt>
    <dgm:pt modelId="{65FFD1FA-9EE4-4753-A5DB-45E4E9FC0430}" type="pres">
      <dgm:prSet presAssocID="{04905E67-FA8F-40C0-9D85-E3BCED825D4C}" presName="root" presStyleCnt="0">
        <dgm:presLayoutVars>
          <dgm:dir/>
          <dgm:resizeHandles val="exact"/>
        </dgm:presLayoutVars>
      </dgm:prSet>
      <dgm:spPr/>
    </dgm:pt>
    <dgm:pt modelId="{03B03A29-01CE-4950-9608-F39A272DF0CC}" type="pres">
      <dgm:prSet presAssocID="{01386574-89F3-42F8-96E8-D541F1B2EECC}" presName="compNode" presStyleCnt="0"/>
      <dgm:spPr/>
    </dgm:pt>
    <dgm:pt modelId="{1459BFC6-3E40-488A-8F5C-C705329B2224}" type="pres">
      <dgm:prSet presAssocID="{01386574-89F3-42F8-96E8-D541F1B2EECC}" presName="bgRect" presStyleLbl="bgShp" presStyleIdx="0" presStyleCnt="3"/>
      <dgm:spPr/>
    </dgm:pt>
    <dgm:pt modelId="{5EFA2B26-1D92-45B7-B750-1BA08BA3FF5C}" type="pres">
      <dgm:prSet presAssocID="{01386574-89F3-42F8-96E8-D541F1B2EE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E00E0C6-5B15-4D25-9E2B-13302CE718D4}" type="pres">
      <dgm:prSet presAssocID="{01386574-89F3-42F8-96E8-D541F1B2EECC}" presName="spaceRect" presStyleCnt="0"/>
      <dgm:spPr/>
    </dgm:pt>
    <dgm:pt modelId="{2CBA17E9-7059-4926-9E4F-2197C56ACD91}" type="pres">
      <dgm:prSet presAssocID="{01386574-89F3-42F8-96E8-D541F1B2EECC}" presName="parTx" presStyleLbl="revTx" presStyleIdx="0" presStyleCnt="3">
        <dgm:presLayoutVars>
          <dgm:chMax val="0"/>
          <dgm:chPref val="0"/>
        </dgm:presLayoutVars>
      </dgm:prSet>
      <dgm:spPr/>
    </dgm:pt>
    <dgm:pt modelId="{677CE0DA-BC8A-4789-8D72-40B05C41FD0F}" type="pres">
      <dgm:prSet presAssocID="{D9DEB963-299D-43F8-93C5-377F4F3CCD9F}" presName="sibTrans" presStyleCnt="0"/>
      <dgm:spPr/>
    </dgm:pt>
    <dgm:pt modelId="{9885749D-1C53-4AE5-8F2B-9DA1FCCD44FB}" type="pres">
      <dgm:prSet presAssocID="{CB7712F6-E7D7-4A6E-9566-014DF06159E6}" presName="compNode" presStyleCnt="0"/>
      <dgm:spPr/>
    </dgm:pt>
    <dgm:pt modelId="{F9207A11-FF07-47B8-95D3-E693BE45917D}" type="pres">
      <dgm:prSet presAssocID="{CB7712F6-E7D7-4A6E-9566-014DF06159E6}" presName="bgRect" presStyleLbl="bgShp" presStyleIdx="1" presStyleCnt="3"/>
      <dgm:spPr/>
    </dgm:pt>
    <dgm:pt modelId="{0AB8F7FD-3104-4833-8212-59D1E781BF67}" type="pres">
      <dgm:prSet presAssocID="{CB7712F6-E7D7-4A6E-9566-014DF06159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5C2E9A76-B635-420B-8330-D90DAF4AE49F}" type="pres">
      <dgm:prSet presAssocID="{CB7712F6-E7D7-4A6E-9566-014DF06159E6}" presName="spaceRect" presStyleCnt="0"/>
      <dgm:spPr/>
    </dgm:pt>
    <dgm:pt modelId="{E21119D5-787F-4AA7-A60F-9E235E3D4380}" type="pres">
      <dgm:prSet presAssocID="{CB7712F6-E7D7-4A6E-9566-014DF06159E6}" presName="parTx" presStyleLbl="revTx" presStyleIdx="1" presStyleCnt="3">
        <dgm:presLayoutVars>
          <dgm:chMax val="0"/>
          <dgm:chPref val="0"/>
        </dgm:presLayoutVars>
      </dgm:prSet>
      <dgm:spPr/>
    </dgm:pt>
    <dgm:pt modelId="{A25ABECD-82FA-47D9-9B7D-748CB89DCDFB}" type="pres">
      <dgm:prSet presAssocID="{2DBCA8D9-7934-4E1D-8196-3803FD53ACA7}" presName="sibTrans" presStyleCnt="0"/>
      <dgm:spPr/>
    </dgm:pt>
    <dgm:pt modelId="{BCC4A305-FD5D-403D-A4F2-39AA05D93932}" type="pres">
      <dgm:prSet presAssocID="{6180FBEC-B6F3-47C8-BD7B-EDBDD97A41D8}" presName="compNode" presStyleCnt="0"/>
      <dgm:spPr/>
    </dgm:pt>
    <dgm:pt modelId="{E620B8C4-19DE-41FC-AB83-65C4B6A5D37E}" type="pres">
      <dgm:prSet presAssocID="{6180FBEC-B6F3-47C8-BD7B-EDBDD97A41D8}" presName="bgRect" presStyleLbl="bgShp" presStyleIdx="2" presStyleCnt="3"/>
      <dgm:spPr/>
    </dgm:pt>
    <dgm:pt modelId="{EB5690A2-F81C-458F-AA37-074EA0F02E7F}" type="pres">
      <dgm:prSet presAssocID="{6180FBEC-B6F3-47C8-BD7B-EDBDD97A41D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DA2FBAC-9557-4A76-870F-69ADEA22D49A}" type="pres">
      <dgm:prSet presAssocID="{6180FBEC-B6F3-47C8-BD7B-EDBDD97A41D8}" presName="spaceRect" presStyleCnt="0"/>
      <dgm:spPr/>
    </dgm:pt>
    <dgm:pt modelId="{F0FC2D14-C23D-4C6E-9EB1-46888C989401}" type="pres">
      <dgm:prSet presAssocID="{6180FBEC-B6F3-47C8-BD7B-EDBDD97A41D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1FE360B-9B4E-41C3-A689-BB4513C4A850}" srcId="{04905E67-FA8F-40C0-9D85-E3BCED825D4C}" destId="{01386574-89F3-42F8-96E8-D541F1B2EECC}" srcOrd="0" destOrd="0" parTransId="{1BCA9E36-4B3E-42E2-BC7C-F55F5574B506}" sibTransId="{D9DEB963-299D-43F8-93C5-377F4F3CCD9F}"/>
    <dgm:cxn modelId="{350E5814-7D10-4538-9E9E-87AD1BEB949C}" type="presOf" srcId="{04905E67-FA8F-40C0-9D85-E3BCED825D4C}" destId="{65FFD1FA-9EE4-4753-A5DB-45E4E9FC0430}" srcOrd="0" destOrd="0" presId="urn:microsoft.com/office/officeart/2018/2/layout/IconVerticalSolidList"/>
    <dgm:cxn modelId="{722D8B29-4CE9-432F-A07D-F57BBA944258}" type="presOf" srcId="{6180FBEC-B6F3-47C8-BD7B-EDBDD97A41D8}" destId="{F0FC2D14-C23D-4C6E-9EB1-46888C989401}" srcOrd="0" destOrd="0" presId="urn:microsoft.com/office/officeart/2018/2/layout/IconVerticalSolidList"/>
    <dgm:cxn modelId="{FC289378-924D-4B50-A9C2-51777ED93294}" type="presOf" srcId="{CB7712F6-E7D7-4A6E-9566-014DF06159E6}" destId="{E21119D5-787F-4AA7-A60F-9E235E3D4380}" srcOrd="0" destOrd="0" presId="urn:microsoft.com/office/officeart/2018/2/layout/IconVerticalSolidList"/>
    <dgm:cxn modelId="{01A2FEB7-75CF-4E40-B6C2-B63832ED1784}" srcId="{04905E67-FA8F-40C0-9D85-E3BCED825D4C}" destId="{6180FBEC-B6F3-47C8-BD7B-EDBDD97A41D8}" srcOrd="2" destOrd="0" parTransId="{2D3AAF51-6CCB-4C86-8BDE-92D0607D5B9E}" sibTransId="{FA4F8828-8123-4E8C-95EE-4FCD9562D2C0}"/>
    <dgm:cxn modelId="{C95D59BE-43B8-49DE-8203-40362E3BE274}" type="presOf" srcId="{01386574-89F3-42F8-96E8-D541F1B2EECC}" destId="{2CBA17E9-7059-4926-9E4F-2197C56ACD91}" srcOrd="0" destOrd="0" presId="urn:microsoft.com/office/officeart/2018/2/layout/IconVerticalSolidList"/>
    <dgm:cxn modelId="{2793F2F0-A025-4D1D-8A48-2B1FA0932BC4}" srcId="{04905E67-FA8F-40C0-9D85-E3BCED825D4C}" destId="{CB7712F6-E7D7-4A6E-9566-014DF06159E6}" srcOrd="1" destOrd="0" parTransId="{9774186D-B383-42A2-B7E6-CF0AA937C7AF}" sibTransId="{2DBCA8D9-7934-4E1D-8196-3803FD53ACA7}"/>
    <dgm:cxn modelId="{85DD5238-4EC7-428A-9F3C-995AC999312C}" type="presParOf" srcId="{65FFD1FA-9EE4-4753-A5DB-45E4E9FC0430}" destId="{03B03A29-01CE-4950-9608-F39A272DF0CC}" srcOrd="0" destOrd="0" presId="urn:microsoft.com/office/officeart/2018/2/layout/IconVerticalSolidList"/>
    <dgm:cxn modelId="{AB735E3D-ADCC-49A1-90B1-03F0724BD377}" type="presParOf" srcId="{03B03A29-01CE-4950-9608-F39A272DF0CC}" destId="{1459BFC6-3E40-488A-8F5C-C705329B2224}" srcOrd="0" destOrd="0" presId="urn:microsoft.com/office/officeart/2018/2/layout/IconVerticalSolidList"/>
    <dgm:cxn modelId="{C9CFCAF8-4EB4-4155-A27E-2533F4756377}" type="presParOf" srcId="{03B03A29-01CE-4950-9608-F39A272DF0CC}" destId="{5EFA2B26-1D92-45B7-B750-1BA08BA3FF5C}" srcOrd="1" destOrd="0" presId="urn:microsoft.com/office/officeart/2018/2/layout/IconVerticalSolidList"/>
    <dgm:cxn modelId="{3D984EB2-3026-46F4-B4AE-BA7D83575373}" type="presParOf" srcId="{03B03A29-01CE-4950-9608-F39A272DF0CC}" destId="{5E00E0C6-5B15-4D25-9E2B-13302CE718D4}" srcOrd="2" destOrd="0" presId="urn:microsoft.com/office/officeart/2018/2/layout/IconVerticalSolidList"/>
    <dgm:cxn modelId="{D73FA9F9-FB0D-44FF-9679-1F6F9596EDEA}" type="presParOf" srcId="{03B03A29-01CE-4950-9608-F39A272DF0CC}" destId="{2CBA17E9-7059-4926-9E4F-2197C56ACD91}" srcOrd="3" destOrd="0" presId="urn:microsoft.com/office/officeart/2018/2/layout/IconVerticalSolidList"/>
    <dgm:cxn modelId="{DD4FBA13-D26F-4014-96F8-C9E5B648E287}" type="presParOf" srcId="{65FFD1FA-9EE4-4753-A5DB-45E4E9FC0430}" destId="{677CE0DA-BC8A-4789-8D72-40B05C41FD0F}" srcOrd="1" destOrd="0" presId="urn:microsoft.com/office/officeart/2018/2/layout/IconVerticalSolidList"/>
    <dgm:cxn modelId="{846DE398-5D78-4EC5-B5E4-2B511A49E9EA}" type="presParOf" srcId="{65FFD1FA-9EE4-4753-A5DB-45E4E9FC0430}" destId="{9885749D-1C53-4AE5-8F2B-9DA1FCCD44FB}" srcOrd="2" destOrd="0" presId="urn:microsoft.com/office/officeart/2018/2/layout/IconVerticalSolidList"/>
    <dgm:cxn modelId="{C17BFA7E-E8E9-4E66-9EDA-15508B9EDB6E}" type="presParOf" srcId="{9885749D-1C53-4AE5-8F2B-9DA1FCCD44FB}" destId="{F9207A11-FF07-47B8-95D3-E693BE45917D}" srcOrd="0" destOrd="0" presId="urn:microsoft.com/office/officeart/2018/2/layout/IconVerticalSolidList"/>
    <dgm:cxn modelId="{307B9EB5-5C56-4C6B-8F58-55254CF48A02}" type="presParOf" srcId="{9885749D-1C53-4AE5-8F2B-9DA1FCCD44FB}" destId="{0AB8F7FD-3104-4833-8212-59D1E781BF67}" srcOrd="1" destOrd="0" presId="urn:microsoft.com/office/officeart/2018/2/layout/IconVerticalSolidList"/>
    <dgm:cxn modelId="{A0654617-6B31-4C37-A3DB-9B8EE90BE49E}" type="presParOf" srcId="{9885749D-1C53-4AE5-8F2B-9DA1FCCD44FB}" destId="{5C2E9A76-B635-420B-8330-D90DAF4AE49F}" srcOrd="2" destOrd="0" presId="urn:microsoft.com/office/officeart/2018/2/layout/IconVerticalSolidList"/>
    <dgm:cxn modelId="{535423A5-D179-4BBB-BAEE-091219716D49}" type="presParOf" srcId="{9885749D-1C53-4AE5-8F2B-9DA1FCCD44FB}" destId="{E21119D5-787F-4AA7-A60F-9E235E3D4380}" srcOrd="3" destOrd="0" presId="urn:microsoft.com/office/officeart/2018/2/layout/IconVerticalSolidList"/>
    <dgm:cxn modelId="{B02D9FD9-3382-4361-96D4-DBDE568A4A8E}" type="presParOf" srcId="{65FFD1FA-9EE4-4753-A5DB-45E4E9FC0430}" destId="{A25ABECD-82FA-47D9-9B7D-748CB89DCDFB}" srcOrd="3" destOrd="0" presId="urn:microsoft.com/office/officeart/2018/2/layout/IconVerticalSolidList"/>
    <dgm:cxn modelId="{92FE07BA-A020-4D8D-B03D-72D47D941E5E}" type="presParOf" srcId="{65FFD1FA-9EE4-4753-A5DB-45E4E9FC0430}" destId="{BCC4A305-FD5D-403D-A4F2-39AA05D93932}" srcOrd="4" destOrd="0" presId="urn:microsoft.com/office/officeart/2018/2/layout/IconVerticalSolidList"/>
    <dgm:cxn modelId="{82669330-DD3E-46DD-BB67-0A62193D25A9}" type="presParOf" srcId="{BCC4A305-FD5D-403D-A4F2-39AA05D93932}" destId="{E620B8C4-19DE-41FC-AB83-65C4B6A5D37E}" srcOrd="0" destOrd="0" presId="urn:microsoft.com/office/officeart/2018/2/layout/IconVerticalSolidList"/>
    <dgm:cxn modelId="{1C0DF9BD-A1BC-4E36-B3EE-B208294D6D54}" type="presParOf" srcId="{BCC4A305-FD5D-403D-A4F2-39AA05D93932}" destId="{EB5690A2-F81C-458F-AA37-074EA0F02E7F}" srcOrd="1" destOrd="0" presId="urn:microsoft.com/office/officeart/2018/2/layout/IconVerticalSolidList"/>
    <dgm:cxn modelId="{9BF7969A-B651-4B61-9A50-476304ADCF7F}" type="presParOf" srcId="{BCC4A305-FD5D-403D-A4F2-39AA05D93932}" destId="{FDA2FBAC-9557-4A76-870F-69ADEA22D49A}" srcOrd="2" destOrd="0" presId="urn:microsoft.com/office/officeart/2018/2/layout/IconVerticalSolidList"/>
    <dgm:cxn modelId="{97DCA595-896F-43B5-ADD0-91CFC1D10B1B}" type="presParOf" srcId="{BCC4A305-FD5D-403D-A4F2-39AA05D93932}" destId="{F0FC2D14-C23D-4C6E-9EB1-46888C9894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4AC195-6F00-496C-920F-E73D06545E49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B7D8B0-FF3F-483A-A460-0A9765DDD765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D1C0C-0885-48CF-85EB-37D114BE1EF9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All the services are isolated running on the single host.</a:t>
          </a:r>
        </a:p>
      </dsp:txBody>
      <dsp:txXfrm>
        <a:off x="836323" y="3399"/>
        <a:ext cx="9679276" cy="724089"/>
      </dsp:txXfrm>
    </dsp:sp>
    <dsp:sp modelId="{06541AC2-5C33-43D4-BE43-BC8FF95DAC8D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1EF2E-8D09-4F4A-9C70-FAEFC409AC4E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EA94F-39C0-4993-A187-002D20FD4622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Containers are recreated only when their is some change.</a:t>
          </a:r>
        </a:p>
      </dsp:txBody>
      <dsp:txXfrm>
        <a:off x="836323" y="908511"/>
        <a:ext cx="9679276" cy="724089"/>
      </dsp:txXfrm>
    </dsp:sp>
    <dsp:sp modelId="{4DE6F460-92B0-4E35-A7B4-CE044D430D3D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8501F7-653E-4AFD-815B-369B006495F4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8D93E-B828-4D67-9878-633022A5F1A0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volume data is not reset when creating new containers, volumes are preserved.</a:t>
          </a:r>
        </a:p>
      </dsp:txBody>
      <dsp:txXfrm>
        <a:off x="836323" y="1813624"/>
        <a:ext cx="9679276" cy="724089"/>
      </dsp:txXfrm>
    </dsp:sp>
    <dsp:sp modelId="{83C80531-F99F-4722-A32F-06CA499BF7E9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D2F4A-2293-4D70-87A6-52D5704BEADE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A4392-F1CE-432A-BA96-2A36A39A0201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Movement of variables and composition within environments.</a:t>
          </a:r>
        </a:p>
      </dsp:txBody>
      <dsp:txXfrm>
        <a:off x="836323" y="2718736"/>
        <a:ext cx="9679276" cy="724089"/>
      </dsp:txXfrm>
    </dsp:sp>
    <dsp:sp modelId="{DD4A0E78-1C56-4046-B99B-5E90ED6ED8AC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2798-C27A-4B9C-B5A0-3EED0A3F841F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283AF-07BC-4579-B8AF-39B6CF401E75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 creates a virtual network for easy interaction within the environments.</a:t>
          </a:r>
        </a:p>
      </dsp:txBody>
      <dsp:txXfrm>
        <a:off x="836323" y="3623848"/>
        <a:ext cx="9679276" cy="724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9BFC6-3E40-488A-8F5C-C705329B2224}">
      <dsp:nvSpPr>
        <dsp:cNvPr id="0" name=""/>
        <dsp:cNvSpPr/>
      </dsp:nvSpPr>
      <dsp:spPr>
        <a:xfrm>
          <a:off x="0" y="719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FA2B26-1D92-45B7-B750-1BA08BA3FF5C}">
      <dsp:nvSpPr>
        <dsp:cNvPr id="0" name=""/>
        <dsp:cNvSpPr/>
      </dsp:nvSpPr>
      <dsp:spPr>
        <a:xfrm>
          <a:off x="509522" y="379703"/>
          <a:ext cx="926404" cy="9264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A17E9-7059-4926-9E4F-2197C56ACD91}">
      <dsp:nvSpPr>
        <dsp:cNvPr id="0" name=""/>
        <dsp:cNvSpPr/>
      </dsp:nvSpPr>
      <dsp:spPr>
        <a:xfrm>
          <a:off x="1945450" y="719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Services</a:t>
          </a:r>
        </a:p>
      </dsp:txBody>
      <dsp:txXfrm>
        <a:off x="1945450" y="719"/>
        <a:ext cx="4643240" cy="1684372"/>
      </dsp:txXfrm>
    </dsp:sp>
    <dsp:sp modelId="{F9207A11-FF07-47B8-95D3-E693BE45917D}">
      <dsp:nvSpPr>
        <dsp:cNvPr id="0" name=""/>
        <dsp:cNvSpPr/>
      </dsp:nvSpPr>
      <dsp:spPr>
        <a:xfrm>
          <a:off x="0" y="2106185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B8F7FD-3104-4833-8212-59D1E781BF67}">
      <dsp:nvSpPr>
        <dsp:cNvPr id="0" name=""/>
        <dsp:cNvSpPr/>
      </dsp:nvSpPr>
      <dsp:spPr>
        <a:xfrm>
          <a:off x="509522" y="2485169"/>
          <a:ext cx="926404" cy="9264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1119D5-787F-4AA7-A60F-9E235E3D4380}">
      <dsp:nvSpPr>
        <dsp:cNvPr id="0" name=""/>
        <dsp:cNvSpPr/>
      </dsp:nvSpPr>
      <dsp:spPr>
        <a:xfrm>
          <a:off x="1945450" y="2106185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Volumes</a:t>
          </a:r>
        </a:p>
      </dsp:txBody>
      <dsp:txXfrm>
        <a:off x="1945450" y="2106185"/>
        <a:ext cx="4643240" cy="1684372"/>
      </dsp:txXfrm>
    </dsp:sp>
    <dsp:sp modelId="{E620B8C4-19DE-41FC-AB83-65C4B6A5D37E}">
      <dsp:nvSpPr>
        <dsp:cNvPr id="0" name=""/>
        <dsp:cNvSpPr/>
      </dsp:nvSpPr>
      <dsp:spPr>
        <a:xfrm>
          <a:off x="0" y="4211650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690A2-F81C-458F-AA37-074EA0F02E7F}">
      <dsp:nvSpPr>
        <dsp:cNvPr id="0" name=""/>
        <dsp:cNvSpPr/>
      </dsp:nvSpPr>
      <dsp:spPr>
        <a:xfrm>
          <a:off x="509522" y="4590634"/>
          <a:ext cx="926404" cy="9264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C2D14-C23D-4C6E-9EB1-46888C989401}">
      <dsp:nvSpPr>
        <dsp:cNvPr id="0" name=""/>
        <dsp:cNvSpPr/>
      </dsp:nvSpPr>
      <dsp:spPr>
        <a:xfrm>
          <a:off x="1945450" y="4211650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Networking</a:t>
          </a:r>
        </a:p>
      </dsp:txBody>
      <dsp:txXfrm>
        <a:off x="1945450" y="4211650"/>
        <a:ext cx="4643240" cy="1684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2099A-6D7A-491A-873C-B8E39DFDC9DD}" type="datetimeFigureOut">
              <a:t>2/9/2023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373CC-01E9-49E7-AC6B-7EFFB02F23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89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373CC-01E9-49E7-AC6B-7EFFB02F231C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44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>
                <a:cs typeface="Calibri Light"/>
              </a:rPr>
              <a:t>Docker Compose</a:t>
            </a:r>
            <a:endParaRPr lang="en-US" sz="5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B2158-2226-1319-5B85-600C2DCD0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2" r="28079" b="-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6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CE13F7F-7AF4-AC74-91C7-AB9E7B6F8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29665"/>
            <a:ext cx="10905066" cy="359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80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9D22786-3989-015A-948D-C3EB8DECE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7198" y="643467"/>
            <a:ext cx="108176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9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2F939-0850-7DAC-8FAE-C589C50F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>
                <a:cs typeface="Calibri Light"/>
              </a:rPr>
              <a:t>Building Blocks of Docker Compose</a:t>
            </a:r>
            <a:endParaRPr lang="en-US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C3FAF3-F079-A4B4-5C02-CEA5DE4911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2297960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9803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0950328-E916-324D-124D-3EB1A1AF2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09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61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F575B5D-5C2B-494D-12EB-F1A480D91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24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9C4D-69EF-8069-14BF-C5EC070F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Docker Compose compatibility matrix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6666C8C8-921A-D4C3-DC9F-186EE0238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6" r="16393" b="-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8587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BA726D1-7ADF-C149-3C63-42CBE294E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35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B56A8-BDBE-C5CD-AF25-8EC37131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Environment variable In docker-compose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Light bulb on green grass">
            <a:extLst>
              <a:ext uri="{FF2B5EF4-FFF2-40B4-BE49-F238E27FC236}">
                <a16:creationId xmlns:a16="http://schemas.microsoft.com/office/drawing/2014/main" id="{2A7BFE93-83C2-0DFF-5775-4269D8C2D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06" r="16030" b="-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18294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34D8-0B85-A3EC-E2C7-1FCE15B7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B4054-43FF-05B1-6AB4-BC2F01CCB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 pass the environment variables to the containers, you can use the environment key in a docker-</a:t>
            </a:r>
            <a:r>
              <a:rPr lang="en-US" dirty="0" err="1"/>
              <a:t>compose.yml</a:t>
            </a:r>
            <a:r>
              <a:rPr lang="en-US" dirty="0"/>
              <a:t> file.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0187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C8FE31F-3BC4-574E-FD29-B822AAE39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6" cy="51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60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rklift lifting a container in the yard">
            <a:extLst>
              <a:ext uri="{FF2B5EF4-FFF2-40B4-BE49-F238E27FC236}">
                <a16:creationId xmlns:a16="http://schemas.microsoft.com/office/drawing/2014/main" id="{258379BD-EA58-672E-716B-B4BB35714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21" b="-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4CA96-BCDD-11B7-FAD5-2889DCAB9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Why Docker Compose?</a:t>
            </a:r>
          </a:p>
          <a:p>
            <a:endParaRPr lang="en-US" sz="400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28771-7211-409A-80E8-59F52D0CE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A real world application has a separate container for each of its services.</a:t>
            </a:r>
          </a:p>
          <a:p>
            <a:r>
              <a:rPr lang="en-US" sz="2000">
                <a:ea typeface="+mn-lt"/>
                <a:cs typeface="+mn-lt"/>
              </a:rPr>
              <a:t>And we know that each container needs to have a Dockerfile. It means we will have to write may be hundreds of dockerfiles and then manage everything about the containers individually, and it is difficult to use or carry.</a:t>
            </a:r>
          </a:p>
        </p:txBody>
      </p:sp>
    </p:spTree>
    <p:extLst>
      <p:ext uri="{BB962C8B-B14F-4D97-AF65-F5344CB8AC3E}">
        <p14:creationId xmlns:p14="http://schemas.microsoft.com/office/powerpoint/2010/main" val="2417458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4C95D0D-CE24-CA9B-F6B4-8EC08CE1F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70890"/>
            <a:ext cx="10905066" cy="53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46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C77F4-AFD5-79AF-E82D-0C46BAB52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Networking in Compose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5E9D7-C0E8-062A-6851-D5FC5E5D7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75" r="26480" b="625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842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5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224239-CFA5-ECE0-8B6E-3A6A0C490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15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B2735-1726-A5B4-8A3D-E1537DD2B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Networking Basics</a:t>
            </a:r>
          </a:p>
          <a:p>
            <a:endParaRPr lang="en-US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B3912-28CD-B76B-5FB8-38AFD4659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docker network 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24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4E75-D8A1-2D13-E8AA-0ED30A0F0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5D289-2904-9B11-9884-2533C1BCA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You can alter the network name with the </a:t>
            </a:r>
            <a:r>
              <a:rPr lang="en-US" dirty="0">
                <a:latin typeface="Consolas"/>
              </a:rPr>
              <a:t>-p</a:t>
            </a:r>
            <a:r>
              <a:rPr lang="en-US" dirty="0">
                <a:ea typeface="+mn-lt"/>
                <a:cs typeface="+mn-lt"/>
              </a:rPr>
              <a:t> or </a:t>
            </a:r>
            <a:r>
              <a:rPr lang="en-US" dirty="0">
                <a:latin typeface="Consolas"/>
              </a:rPr>
              <a:t>--project-name</a:t>
            </a:r>
            <a:r>
              <a:rPr lang="en-US" dirty="0">
                <a:ea typeface="+mn-lt"/>
                <a:cs typeface="+mn-lt"/>
              </a:rPr>
              <a:t> flags or the </a:t>
            </a:r>
            <a:r>
              <a:rPr lang="en-US" dirty="0">
                <a:latin typeface="Consolas"/>
              </a:rPr>
              <a:t>COMPOSE_PROJECT_NAME</a:t>
            </a:r>
            <a:r>
              <a:rPr lang="en-US" dirty="0">
                <a:ea typeface="+mn-lt"/>
                <a:cs typeface="+mn-lt"/>
              </a:rPr>
              <a:t> environment variable. (In the event you need to run multiple projects on a single host, it’s recommended to set project names via the flag.)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55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6CC9-EAD7-ABA2-B54A-BCF894349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Containers</a:t>
            </a:r>
          </a:p>
          <a:p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B519A-B9A9-EC1D-8EC6-5C34A4024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You may define additional aliases that services can use to reach one another. </a:t>
            </a:r>
            <a:r>
              <a:rPr lang="en-US" i="1" dirty="0">
                <a:ea typeface="+mn-lt"/>
                <a:cs typeface="+mn-lt"/>
              </a:rPr>
              <a:t>Services on the same network can already reach one another.</a:t>
            </a:r>
            <a:r>
              <a:rPr lang="en-US" dirty="0">
                <a:ea typeface="+mn-lt"/>
                <a:cs typeface="+mn-lt"/>
              </a:rPr>
              <a:t> In the example below, we allow </a:t>
            </a:r>
            <a:r>
              <a:rPr lang="en-US" dirty="0">
                <a:latin typeface="Consolas"/>
              </a:rPr>
              <a:t>web</a:t>
            </a:r>
            <a:r>
              <a:rPr lang="en-US" dirty="0">
                <a:ea typeface="+mn-lt"/>
                <a:cs typeface="+mn-lt"/>
              </a:rPr>
              <a:t> to reach </a:t>
            </a:r>
            <a:r>
              <a:rPr lang="en-US" dirty="0" err="1">
                <a:latin typeface="Consolas"/>
              </a:rPr>
              <a:t>db</a:t>
            </a:r>
            <a:r>
              <a:rPr lang="en-US" dirty="0">
                <a:ea typeface="+mn-lt"/>
                <a:cs typeface="+mn-lt"/>
              </a:rPr>
              <a:t> via one of two hostnames (</a:t>
            </a:r>
            <a:r>
              <a:rPr lang="en-US" dirty="0" err="1">
                <a:latin typeface="Consolas"/>
              </a:rPr>
              <a:t>db</a:t>
            </a:r>
            <a:r>
              <a:rPr lang="en-US" dirty="0">
                <a:ea typeface="+mn-lt"/>
                <a:cs typeface="+mn-lt"/>
              </a:rPr>
              <a:t> or </a:t>
            </a:r>
            <a:r>
              <a:rPr lang="en-US" dirty="0">
                <a:latin typeface="Consolas"/>
              </a:rPr>
              <a:t>database</a:t>
            </a:r>
            <a:r>
              <a:rPr lang="en-US" dirty="0">
                <a:ea typeface="+mn-lt"/>
                <a:cs typeface="+mn-lt"/>
              </a:rPr>
              <a:t>):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2F969A7-DFE9-74C7-57DB-CB527F36F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9" y="3497693"/>
            <a:ext cx="8986682" cy="268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20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00705-58EA-30FC-C350-2669F99A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5CA5-A909-2523-5C77-55B0A67AA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If you do not specify a second hostname (for example, </a:t>
            </a:r>
            <a:r>
              <a:rPr lang="en-US" dirty="0">
                <a:latin typeface="Consolas"/>
              </a:rPr>
              <a:t>- </a:t>
            </a:r>
            <a:r>
              <a:rPr lang="en-US" dirty="0" err="1">
                <a:latin typeface="Consolas"/>
              </a:rPr>
              <a:t>db</a:t>
            </a:r>
            <a:r>
              <a:rPr lang="en-US" dirty="0">
                <a:ea typeface="+mn-lt"/>
                <a:cs typeface="+mn-lt"/>
              </a:rPr>
              <a:t> instead of </a:t>
            </a:r>
            <a:r>
              <a:rPr lang="en-US" dirty="0">
                <a:latin typeface="Consolas"/>
              </a:rPr>
              <a:t>- "</a:t>
            </a:r>
            <a:r>
              <a:rPr lang="en-US" dirty="0" err="1">
                <a:latin typeface="Consolas"/>
              </a:rPr>
              <a:t>db:database</a:t>
            </a:r>
            <a:r>
              <a:rPr lang="en-US" dirty="0">
                <a:latin typeface="Consolas"/>
              </a:rPr>
              <a:t>"</a:t>
            </a:r>
            <a:r>
              <a:rPr lang="en-US" dirty="0">
                <a:ea typeface="+mn-lt"/>
                <a:cs typeface="+mn-lt"/>
              </a:rPr>
              <a:t>), Docker Compose uses the service name (</a:t>
            </a:r>
            <a:r>
              <a:rPr lang="en-US" dirty="0" err="1">
                <a:latin typeface="Consolas"/>
              </a:rPr>
              <a:t>db</a:t>
            </a:r>
            <a:r>
              <a:rPr lang="en-US" dirty="0">
                <a:ea typeface="+mn-lt"/>
                <a:cs typeface="+mn-lt"/>
              </a:rPr>
              <a:t>). Links express dependency like </a:t>
            </a:r>
            <a:r>
              <a:rPr lang="en-US" dirty="0" err="1">
                <a:latin typeface="Consolas"/>
              </a:rPr>
              <a:t>depends_on</a:t>
            </a:r>
            <a:r>
              <a:rPr lang="en-US" dirty="0">
                <a:ea typeface="+mn-lt"/>
                <a:cs typeface="+mn-lt"/>
              </a:rPr>
              <a:t> does, meaning links dictate the order of service startup.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6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E4C8-A721-ABB4-24FE-CB66B0373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6F4BD-13ED-2723-ED85-709489065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Networking with Multiple Hosts:</a:t>
            </a:r>
            <a:endParaRPr lang="en-US" dirty="0"/>
          </a:p>
          <a:p>
            <a:pPr marL="0" indent="0">
              <a:buNone/>
            </a:pPr>
            <a:r>
              <a:rPr lang="en-US"/>
              <a:t>You</a:t>
            </a:r>
            <a:r>
              <a:rPr lang="en-US" dirty="0">
                <a:ea typeface="+mn-lt"/>
                <a:cs typeface="+mn-lt"/>
              </a:rPr>
              <a:t> may use the </a:t>
            </a:r>
            <a:r>
              <a:rPr lang="en-US" dirty="0">
                <a:latin typeface="Consolas"/>
              </a:rPr>
              <a:t>overlay</a:t>
            </a:r>
            <a:r>
              <a:rPr lang="en-US" dirty="0">
                <a:ea typeface="+mn-lt"/>
                <a:cs typeface="+mn-lt"/>
              </a:rPr>
              <a:t> driver when deploying Docker Compose to a Swarm cluster. We’ll cover more on Docker Swarm in a future article.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9750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A418-E40B-F21D-5E4A-27D00C69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1F1F-0968-3207-8FA6-CCB12300F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193642-1486-2D55-EF94-6FBBB3C27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413"/>
            <a:ext cx="12192000" cy="635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745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White puzzle with one red piece">
            <a:extLst>
              <a:ext uri="{FF2B5EF4-FFF2-40B4-BE49-F238E27FC236}">
                <a16:creationId xmlns:a16="http://schemas.microsoft.com/office/drawing/2014/main" id="{EAC63626-7677-AD44-9B45-11883E488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75" r="20428" b="-2"/>
          <a:stretch/>
        </p:blipFill>
        <p:spPr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1C08E-0D2B-BDD7-CF69-64DF493CC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alibri"/>
                <a:cs typeface="Calibri"/>
              </a:rPr>
              <a:t>docker compose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270D5-1A99-5C2E-6D94-FFF931C95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71982"/>
            <a:ext cx="4782458" cy="318168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 dirty="0">
                <a:ea typeface="+mn-lt"/>
                <a:cs typeface="+mn-lt"/>
              </a:rPr>
              <a:t>docker compose,  which is a tool that helps in the definition and running of multi-container applications.</a:t>
            </a:r>
          </a:p>
          <a:p>
            <a:endParaRPr lang="en-US" sz="1800" dirty="0">
              <a:cs typeface="Calibri"/>
            </a:endParaRPr>
          </a:p>
          <a:p>
            <a:r>
              <a:rPr lang="en-US" sz="1800" dirty="0">
                <a:ea typeface="+mn-lt"/>
                <a:cs typeface="+mn-lt"/>
              </a:rPr>
              <a:t>With docker compose we use a single YAML file for every configuration and just single commands to start and stop all the services.</a:t>
            </a:r>
          </a:p>
          <a:p>
            <a:r>
              <a:rPr lang="en-US" sz="1800" dirty="0">
                <a:ea typeface="+mn-lt"/>
                <a:cs typeface="+mn-lt"/>
              </a:rPr>
              <a:t>If you are using a custom image then you will need to define its configurations in a separate </a:t>
            </a:r>
            <a:r>
              <a:rPr lang="en-US" sz="1800" dirty="0" err="1">
                <a:ea typeface="+mn-lt"/>
                <a:cs typeface="+mn-lt"/>
              </a:rPr>
              <a:t>Dockerfile</a:t>
            </a:r>
            <a:r>
              <a:rPr lang="en-US" sz="1800" dirty="0">
                <a:ea typeface="+mn-lt"/>
                <a:cs typeface="+mn-lt"/>
              </a:rPr>
              <a:t> in contrast to using a prebuilt image from </a:t>
            </a:r>
            <a:r>
              <a:rPr lang="en-US" sz="1800" b="1" dirty="0">
                <a:ea typeface="+mn-lt"/>
                <a:cs typeface="+mn-lt"/>
              </a:rPr>
              <a:t>Docker Hub</a:t>
            </a:r>
            <a:r>
              <a:rPr lang="en-US" sz="1800" dirty="0">
                <a:ea typeface="+mn-lt"/>
                <a:cs typeface="+mn-lt"/>
              </a:rPr>
              <a:t>, which you can define with the </a:t>
            </a:r>
            <a:r>
              <a:rPr lang="en-US" sz="1800" b="1" dirty="0">
                <a:ea typeface="+mn-lt"/>
                <a:cs typeface="+mn-lt"/>
              </a:rPr>
              <a:t>docker-</a:t>
            </a:r>
            <a:r>
              <a:rPr lang="en-US" sz="1800" b="1" dirty="0" err="1">
                <a:ea typeface="+mn-lt"/>
                <a:cs typeface="+mn-lt"/>
              </a:rPr>
              <a:t>compose.yaml</a:t>
            </a:r>
            <a:r>
              <a:rPr lang="en-US" sz="1800" dirty="0">
                <a:ea typeface="+mn-lt"/>
                <a:cs typeface="+mn-lt"/>
              </a:rPr>
              <a:t> file.</a:t>
            </a:r>
          </a:p>
        </p:txBody>
      </p:sp>
    </p:spTree>
    <p:extLst>
      <p:ext uri="{BB962C8B-B14F-4D97-AF65-F5344CB8AC3E}">
        <p14:creationId xmlns:p14="http://schemas.microsoft.com/office/powerpoint/2010/main" val="1431418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E556-6D6B-8086-2EBA-E48E66644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32F03C4-2A07-05B5-07AE-1F61E47BF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948" y="1825625"/>
            <a:ext cx="10697652" cy="4351338"/>
          </a:xfrm>
        </p:spPr>
      </p:pic>
    </p:spTree>
    <p:extLst>
      <p:ext uri="{BB962C8B-B14F-4D97-AF65-F5344CB8AC3E}">
        <p14:creationId xmlns:p14="http://schemas.microsoft.com/office/powerpoint/2010/main" val="16759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46AA-88E7-1D66-5C65-CCCDB9A8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These are the features that docker compose support: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6878FB-7947-6EB3-E949-58493174163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6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FBA1C-50D2-CFC3-CC4C-13216F8C8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600">
                <a:cs typeface="Calibri Light"/>
              </a:rPr>
              <a:t>Docker-Compose installation </a:t>
            </a:r>
            <a:endParaRPr lang="en-US" sz="46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994D9-33B6-67BB-34E6-3F15C582E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>
                <a:ea typeface="+mn-lt"/>
                <a:cs typeface="+mn-lt"/>
              </a:rPr>
              <a:t>sudo</a:t>
            </a:r>
            <a:r>
              <a:rPr lang="en-US" sz="2200" dirty="0">
                <a:ea typeface="+mn-lt"/>
                <a:cs typeface="+mn-lt"/>
              </a:rPr>
              <a:t> apt install docker-compose</a:t>
            </a:r>
          </a:p>
          <a:p>
            <a:endParaRPr lang="en-US" sz="2200">
              <a:cs typeface="Calibri"/>
            </a:endParaRPr>
          </a:p>
          <a:p>
            <a:endParaRPr lang="en-US" sz="2200">
              <a:cs typeface="Calibri"/>
            </a:endParaRPr>
          </a:p>
          <a:p>
            <a:r>
              <a:rPr lang="en-US" sz="2200" dirty="0">
                <a:cs typeface="Calibri"/>
              </a:rPr>
              <a:t>To check the version : </a:t>
            </a:r>
            <a:endParaRPr lang="en-US" sz="22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docker-compose –v</a:t>
            </a:r>
          </a:p>
          <a:p>
            <a:pPr marL="0" indent="0">
              <a:buNone/>
            </a:pPr>
            <a:r>
              <a:rPr lang="en-US" sz="2200" dirty="0">
                <a:cs typeface="Calibri"/>
              </a:rPr>
              <a:t>Docker-compose version</a:t>
            </a:r>
          </a:p>
          <a:p>
            <a:endParaRPr lang="en-US" sz="2200">
              <a:cs typeface="Calibri"/>
            </a:endParaRPr>
          </a:p>
        </p:txBody>
      </p:sp>
      <p:pic>
        <p:nvPicPr>
          <p:cNvPr id="5" name="Picture 4" descr="Angled photo of a man holding pencil over a colour catalogue">
            <a:extLst>
              <a:ext uri="{FF2B5EF4-FFF2-40B4-BE49-F238E27FC236}">
                <a16:creationId xmlns:a16="http://schemas.microsoft.com/office/drawing/2014/main" id="{7B3154C2-9252-E2A5-7396-6DA132C504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8" r="17658" b="-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7999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9560C-27DA-64BB-E93A-2E5BF9352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7F2D1-0457-A4A4-0D50-14BE08718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Allows to run multi-container Docker applications reading instructions from a docker-compose.yml file</a:t>
            </a:r>
            <a:endParaRPr lang="en-US" sz="2200">
              <a:cs typeface="Calibri"/>
            </a:endParaRPr>
          </a:p>
          <a:p>
            <a:endParaRPr lang="en-US" sz="2200">
              <a:cs typeface="Calibri"/>
            </a:endParaRPr>
          </a:p>
        </p:txBody>
      </p:sp>
      <p:pic>
        <p:nvPicPr>
          <p:cNvPr id="5" name="Picture 4" descr="Cargo shipping containers in a pile and on a semi-truck at a harbour">
            <a:extLst>
              <a:ext uri="{FF2B5EF4-FFF2-40B4-BE49-F238E27FC236}">
                <a16:creationId xmlns:a16="http://schemas.microsoft.com/office/drawing/2014/main" id="{E1B79BCD-25E4-AC38-5302-90F681CAC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2" r="5023" b="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773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2BF63-E616-3DA6-0FA6-F390B20DD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YAML File</a:t>
            </a:r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991C3-D3E7-F0D2-C419-7E9664001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YAML is a data serialization language that matches user’s expectations about data. </a:t>
            </a:r>
            <a:endParaRPr lang="en-US" sz="200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It designed to be human friendly and works perfectly with other programming languages. </a:t>
            </a:r>
          </a:p>
          <a:p>
            <a:r>
              <a:rPr lang="en-US" sz="2000" dirty="0">
                <a:ea typeface="+mn-lt"/>
                <a:cs typeface="+mn-lt"/>
              </a:rPr>
              <a:t>It is useful to manage data and includes Unicode printable characters.</a:t>
            </a:r>
            <a:endParaRPr lang="en-US" sz="2000" dirty="0">
              <a:cs typeface="Calibri"/>
            </a:endParaRPr>
          </a:p>
        </p:txBody>
      </p:sp>
      <p:pic>
        <p:nvPicPr>
          <p:cNvPr id="5" name="Picture 4" descr="Periodic table illustration">
            <a:extLst>
              <a:ext uri="{FF2B5EF4-FFF2-40B4-BE49-F238E27FC236}">
                <a16:creationId xmlns:a16="http://schemas.microsoft.com/office/drawing/2014/main" id="{343CC146-E0C3-8B1B-17D3-6D66F03D7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" b="30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9620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074122C-0E9B-240A-6327-A4391BCEB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457200"/>
            <a:ext cx="9906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16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508</Words>
  <Application>Microsoft Office PowerPoint</Application>
  <PresentationFormat>Widescreen</PresentationFormat>
  <Paragraphs>46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office theme</vt:lpstr>
      <vt:lpstr>Docker Compose</vt:lpstr>
      <vt:lpstr>Why Docker Compose? </vt:lpstr>
      <vt:lpstr>docker compose</vt:lpstr>
      <vt:lpstr>PowerPoint Presentation</vt:lpstr>
      <vt:lpstr>These are the features that docker compose support:</vt:lpstr>
      <vt:lpstr>Docker-Compose installation </vt:lpstr>
      <vt:lpstr>PowerPoint Presentation</vt:lpstr>
      <vt:lpstr>YAML File</vt:lpstr>
      <vt:lpstr>PowerPoint Presentation</vt:lpstr>
      <vt:lpstr>PowerPoint Presentation</vt:lpstr>
      <vt:lpstr>PowerPoint Presentation</vt:lpstr>
      <vt:lpstr>Building Blocks of Docker Compose</vt:lpstr>
      <vt:lpstr>PowerPoint Presentation</vt:lpstr>
      <vt:lpstr>PowerPoint Presentation</vt:lpstr>
      <vt:lpstr>Docker Compose compatibility matrix</vt:lpstr>
      <vt:lpstr>PowerPoint Presentation</vt:lpstr>
      <vt:lpstr>Environment variable In docker-compose</vt:lpstr>
      <vt:lpstr>PowerPoint Presentation</vt:lpstr>
      <vt:lpstr>PowerPoint Presentation</vt:lpstr>
      <vt:lpstr>PowerPoint Presentation</vt:lpstr>
      <vt:lpstr>Networking in Compose</vt:lpstr>
      <vt:lpstr>PowerPoint Presentation</vt:lpstr>
      <vt:lpstr>Networking Basics </vt:lpstr>
      <vt:lpstr>PowerPoint Presentation</vt:lpstr>
      <vt:lpstr>Linking Containers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Amandeep Kaur</cp:lastModifiedBy>
  <cp:revision>142</cp:revision>
  <dcterms:created xsi:type="dcterms:W3CDTF">2023-02-09T03:51:46Z</dcterms:created>
  <dcterms:modified xsi:type="dcterms:W3CDTF">2023-02-09T08:19:28Z</dcterms:modified>
</cp:coreProperties>
</file>